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8" r:id="rId2"/>
    <p:sldId id="265" r:id="rId3"/>
    <p:sldId id="259" r:id="rId4"/>
    <p:sldId id="266" r:id="rId5"/>
    <p:sldId id="260" r:id="rId6"/>
    <p:sldId id="267" r:id="rId7"/>
    <p:sldId id="261" r:id="rId8"/>
    <p:sldId id="268" r:id="rId9"/>
    <p:sldId id="262" r:id="rId10"/>
    <p:sldId id="269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8" autoAdjust="0"/>
    <p:restoredTop sz="75312" autoAdjust="0"/>
  </p:normalViewPr>
  <p:slideViewPr>
    <p:cSldViewPr snapToGrid="0">
      <p:cViewPr varScale="1">
        <p:scale>
          <a:sx n="33" d="100"/>
          <a:sy n="33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5C82A-315D-4B24-A7A2-5A5D55515550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BA23E-4303-462D-9689-299307BCC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55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自從上次女朋友到手後，日子隨時間漸漸平乏，於是</a:t>
            </a:r>
            <a:r>
              <a:rPr lang="zh-TW" altLang="en-US" sz="1200" dirty="0"/>
              <a:t>我心中燃起了尋找寶藏的決心，並立志要找到這個傳說中的寶藏。不僅僅是因為寶藏本身的價值，而是我希望藉此改變平凡的生活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00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就在此時一位意想不到的盟友出現了。原來這名組織成員竟是我的遠房親戚。他年輕時也曾試圖尋找寶藏，但最終選擇成為組織的一員。親戚告訴我，寶藏並非金銀財寶，而是一個人類歷史的驚天秘密。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987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親戚給了我兩個選擇，要麼放棄尋寶回歸平凡生活；要麼接受這個秘密肩負起守護歷史真相的責任。經過一番掙扎，我最終選擇了後者，決定加入組織，保護這個不可告人的秘密。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65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最後，我放棄了成為富翁的夢想，反而找到了自己的使命，守護人類文明的隱秘歷史。表面上我回到了學校，繼續過著普通高中生的生活，但內心已經發生了翻天覆地的變化。我知道這次</a:t>
            </a:r>
            <a:r>
              <a:rPr lang="zh-TW" altLang="en-US" sz="1200"/>
              <a:t>的冒險已</a:t>
            </a:r>
            <a:r>
              <a:rPr lang="zh-TW" altLang="en-US" sz="1200" dirty="0"/>
              <a:t>結束，但未來還有更多的秘密等待著我去揭開。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8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自從上次女朋友到手後，日子隨時間漸漸平乏，於是</a:t>
            </a:r>
            <a:r>
              <a:rPr lang="zh-TW" altLang="en-US" sz="1200" dirty="0"/>
              <a:t>我心中燃起了尋找寶藏的決心，並立志要找到這個傳說中的寶藏。不僅僅是因為寶藏本身的價值，而是我希望藉此改變平凡的生活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88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然而這並不是一場簡單的尋寶之旅。書中提到的寶藏被一個古老而神秘的組織守護，他們的成員遍布各地，視任何入侵者為敵。更糟的是我缺乏如何尋找寶藏所需的知識與技能，甚至連如何解讀書中的地圖都感到困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44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然而這並不是一場簡單的尋寶之旅。書中提到的寶藏被一個古老而神秘的組織守護，他們的成員遍布各地，視任何入侵者為敵。更糟的是我缺乏如何尋找寶藏所需的知識與技能，甚至連如何解讀書中的地圖都感到困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12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儘管困難重重，我決定不放棄的，向學校圖書館的歷史老師求助，開始學習古代文字和符號解讀。此外我在課餘的時間鍛鍊體能，準備應對未知的挑戰。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8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儘管困難重重，我決定不放棄的，向學校圖書館的歷史老師求助，開始學習古代文字和符號解讀。此外我在課餘的時間鍛鍊體能，準備應對未知的挑戰。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739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經過數月的努力，我終於解開了書中的所有謎團，找到了寶藏藏匿的地點，在一座隱藏在深山中的古代神殿。然而正當我準備進入神殿時，守護寶藏的組織成員突然現身，阻擋了我的去路。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09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經過數月的努力，我終於解開了書中的所有謎團，找到了寶藏藏匿的地點，在一座隱藏在深山中的古代神殿。然而正當我準備進入神殿時，守護寶藏的組織成員突然現身，阻擋了我的去路。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2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就在此時一位意想不到的盟友出現了。原來這名組織成員竟是我的遠房親戚。他年輕時也曾試圖尋找寶藏，但最終選擇成為組織的一員。親戚告訴我，寶藏並非金銀財寶，而是一個人類歷史的驚天秘密。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A23E-4303-462D-9689-299307BCC5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50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1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4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2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59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194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03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2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16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64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45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6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E3E1BF5-B3CE-45E4-99D2-4EDB44CE4835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CE083F7-0D4A-4363-936B-0DD72724D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26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5D89D0-6F92-4A05-A169-A18F4BCBA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A2BEFD7-CB5F-4307-B3DE-07D0F16E368C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680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445A36D-FCF2-4581-A70F-097CA3B2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7"/>
          <a:stretch/>
        </p:blipFill>
        <p:spPr>
          <a:xfrm>
            <a:off x="3360173" y="2893770"/>
            <a:ext cx="1874808" cy="35934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BCC810-9C71-41D6-A981-2B5B292C3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6"/>
          <a:stretch/>
        </p:blipFill>
        <p:spPr>
          <a:xfrm>
            <a:off x="1796871" y="1465560"/>
            <a:ext cx="1563302" cy="330966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1659E5-01F6-4FA7-AFB9-A04E79E66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A6A5B1C-4ACE-4A27-9D09-B4C666488055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意外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27FA14-0EE0-437C-9EB3-84C399FD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4" y="7589520"/>
            <a:ext cx="833760" cy="8337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D34F57-06F4-4D49-BA0B-5B484E87D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7313" y="1465560"/>
            <a:ext cx="1673056" cy="16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7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BC9106-A86A-4764-BEEA-654B479A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76E3584-7411-4EE5-811F-4DA9835A0AC1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848A39-822D-4084-B0EB-3827442FA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30" y="14472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1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9C92B6-38B0-43CD-A006-9513787D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1D7B094-CE18-46EB-AB93-AFA73557B810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744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5D89D0-6F92-4A05-A169-A18F4BCBA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3028950"/>
            <a:ext cx="3458250" cy="34582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A2BEFD7-CB5F-4307-B3DE-07D0F16E368C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B5FBCA-51E1-46B2-9498-E7243906B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0DE3EB-44F2-4866-9E3C-E6CAEE76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4646970"/>
            <a:ext cx="1840230" cy="18402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96BDD69-30DA-48D9-A7EE-43B87DACB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BC202E0-832D-46D6-9A33-A9A006231C1D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89919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6BDD69-30DA-48D9-A7EE-43B87DACB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4320540"/>
            <a:ext cx="2166660" cy="21666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BC202E0-832D-46D6-9A33-A9A006231C1D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阻礙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80372C-9BC3-4981-99CB-1D840B76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90" y="912810"/>
            <a:ext cx="3293430" cy="32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4B8B10-9B27-467D-84EC-C22EA7559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 r="4964"/>
          <a:stretch/>
        </p:blipFill>
        <p:spPr>
          <a:xfrm>
            <a:off x="3829050" y="1060875"/>
            <a:ext cx="2266950" cy="43650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D51E40-1934-4E55-B53C-C41EC1DBCF1A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69612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4B8B10-9B27-467D-84EC-C22EA7559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D51E40-1934-4E55-B53C-C41EC1DBCF1A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9134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0791B0-08B5-4BDE-8EAF-8D43903627B9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40D3E5-6984-45EE-B949-330E24FDA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9" y="1447200"/>
            <a:ext cx="5040000" cy="50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3CA16D-A11D-4672-A3D6-C9FEDF34E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5698" y="4500748"/>
            <a:ext cx="1986452" cy="19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815068-DA14-4FBF-8D63-773A42CEC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1447200"/>
            <a:ext cx="5040000" cy="504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70791B0-08B5-4BDE-8EAF-8D43903627B9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3BFC6-C64A-4C22-865D-5A2E93AC2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0833" y="4295775"/>
            <a:ext cx="2191425" cy="2191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0925FE-13AD-4162-8FFE-4F6995766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7"/>
          <a:stretch/>
        </p:blipFill>
        <p:spPr>
          <a:xfrm>
            <a:off x="-2739133" y="-164430"/>
            <a:ext cx="1874808" cy="35934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7E4EAA-B002-4816-8C72-7E52175470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6"/>
          <a:stretch/>
        </p:blipFill>
        <p:spPr>
          <a:xfrm>
            <a:off x="6961199" y="6858000"/>
            <a:ext cx="1563302" cy="33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8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B1659E5-01F6-4FA7-AFB9-A04E79E66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7"/>
          <a:stretch/>
        </p:blipFill>
        <p:spPr>
          <a:xfrm>
            <a:off x="792737" y="1435770"/>
            <a:ext cx="1874808" cy="35934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A6A5B1C-4ACE-4A27-9D09-B4C666488055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意外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27FA14-0EE0-437C-9EB3-84C399FD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4" y="7589520"/>
            <a:ext cx="833760" cy="8337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A83853-B585-491A-BBA5-52C44C54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6"/>
          <a:stretch/>
        </p:blipFill>
        <p:spPr>
          <a:xfrm>
            <a:off x="5314349" y="3548340"/>
            <a:ext cx="1563302" cy="33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168</TotalTime>
  <Words>697</Words>
  <Application>Microsoft Office PowerPoint</Application>
  <PresentationFormat>寬螢幕</PresentationFormat>
  <Paragraphs>36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包裹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魏榕佑</dc:creator>
  <cp:lastModifiedBy>魏紹軒</cp:lastModifiedBy>
  <cp:revision>16</cp:revision>
  <dcterms:created xsi:type="dcterms:W3CDTF">2024-10-04T07:11:12Z</dcterms:created>
  <dcterms:modified xsi:type="dcterms:W3CDTF">2024-10-11T02:12:10Z</dcterms:modified>
</cp:coreProperties>
</file>